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80" r:id="rId4"/>
    <p:sldId id="258" r:id="rId5"/>
    <p:sldId id="281" r:id="rId6"/>
    <p:sldId id="259" r:id="rId7"/>
    <p:sldId id="260" r:id="rId8"/>
    <p:sldId id="262" r:id="rId9"/>
    <p:sldId id="263" r:id="rId10"/>
    <p:sldId id="266" r:id="rId11"/>
    <p:sldId id="261" r:id="rId12"/>
    <p:sldId id="264" r:id="rId13"/>
    <p:sldId id="265" r:id="rId14"/>
    <p:sldId id="267" r:id="rId15"/>
    <p:sldId id="268" r:id="rId16"/>
    <p:sldId id="270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87" r:id="rId25"/>
    <p:sldId id="277" r:id="rId26"/>
    <p:sldId id="278" r:id="rId27"/>
    <p:sldId id="279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3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8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3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9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24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0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9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5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1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12/14/2020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8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4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2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9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landscape&#10;&#10;Description automatically generated">
            <a:extLst>
              <a:ext uri="{FF2B5EF4-FFF2-40B4-BE49-F238E27FC236}">
                <a16:creationId xmlns:a16="http://schemas.microsoft.com/office/drawing/2014/main" id="{FA15F525-3FE6-4336-A6BF-5889C987C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15858" b="9142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35" name="Rectangle 23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57D87-1C6E-405A-97DC-7EB41B4EE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051" y="2553764"/>
            <a:ext cx="8933796" cy="2437232"/>
          </a:xfrm>
        </p:spPr>
        <p:txBody>
          <a:bodyPr>
            <a:normAutofit fontScale="90000"/>
          </a:bodyPr>
          <a:lstStyle/>
          <a:p>
            <a:r>
              <a:rPr lang="en-US" dirty="0"/>
              <a:t>KDE of Significant Severe Weather Hazardous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3F25C-5CF4-4DAA-B7E2-99A3E8EEC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6051" y="4566562"/>
            <a:ext cx="8936846" cy="70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By Alex Flynt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29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7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ABBDAC2-CA1F-41EF-A0CD-4B7FCEEE1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18195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CBB099-8E11-4F29-AB20-6A867C3CC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91491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51BE69F-5797-4507-9D1A-1094E2EFC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8042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45BC55F3-8A49-4BC8-A539-04CA75C5A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603729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EE1218C-C261-422E-BFF4-831C33716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8731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FAE3532-A63A-4436-90F0-845249F46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8078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728C3B7-4B4F-4772-B4BB-10C849F0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5"/>
            <a:ext cx="7680960" cy="59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72DE4618-823D-48AD-B725-51AF6458F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49780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F289838-FE93-42E6-81CD-5D14BB72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5"/>
            <a:ext cx="7680960" cy="59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48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22784B6-DD65-4FCA-A7A8-8041A79DD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95593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E11A-C693-4E5A-9A66-4647EA11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1A553-523B-4E95-8653-CF0FD6E82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/>
              <a:t>Kernel Density Estimation of Significant Hail Events 1979–2018</a:t>
            </a:r>
          </a:p>
          <a:p>
            <a:pPr lvl="1">
              <a:buFontTx/>
              <a:buChar char="-"/>
            </a:pPr>
            <a:r>
              <a:rPr lang="en-US" sz="1800" dirty="0"/>
              <a:t>Slides 3–6, 10-year sub-periods </a:t>
            </a:r>
          </a:p>
          <a:p>
            <a:pPr>
              <a:buFontTx/>
              <a:buChar char="-"/>
            </a:pPr>
            <a:r>
              <a:rPr lang="en-US" sz="2000" dirty="0"/>
              <a:t>Kernel Density Estimation of Significant Wind Events 1979–2018 </a:t>
            </a:r>
          </a:p>
          <a:p>
            <a:pPr lvl="1">
              <a:buFontTx/>
              <a:buChar char="-"/>
            </a:pPr>
            <a:r>
              <a:rPr lang="en-US" sz="1800" dirty="0"/>
              <a:t>65 Knots and Higher Events Slides 7–10, 10-year sub-periods </a:t>
            </a:r>
          </a:p>
          <a:p>
            <a:pPr lvl="1">
              <a:buFontTx/>
              <a:buChar char="-"/>
            </a:pPr>
            <a:r>
              <a:rPr lang="en-US" sz="1800" dirty="0"/>
              <a:t>80 Knots and Higher Events Slides 11–14, 10-year sub-periods </a:t>
            </a:r>
          </a:p>
          <a:p>
            <a:pPr>
              <a:buFontTx/>
              <a:buChar char="-"/>
            </a:pPr>
            <a:r>
              <a:rPr lang="en-US" sz="2000" dirty="0"/>
              <a:t>Kernel Density Estimation of Significant Tornado Events 1989–2018</a:t>
            </a:r>
          </a:p>
          <a:p>
            <a:pPr lvl="1">
              <a:buFontTx/>
              <a:buChar char="-"/>
            </a:pPr>
            <a:r>
              <a:rPr lang="en-US" sz="1800" dirty="0"/>
              <a:t>Number of Significant Tornado Events Slides 15–20, 5-year sub-periods </a:t>
            </a:r>
          </a:p>
          <a:p>
            <a:pPr lvl="1">
              <a:buFontTx/>
              <a:buChar char="-"/>
            </a:pPr>
            <a:r>
              <a:rPr lang="en-US" sz="1800" dirty="0"/>
              <a:t>Number of Injuries Slides 21–26, 5-year sub-periods </a:t>
            </a:r>
          </a:p>
          <a:p>
            <a:pPr lvl="1">
              <a:buFontTx/>
              <a:buChar char="-"/>
            </a:pPr>
            <a:r>
              <a:rPr lang="en-US" sz="1800" dirty="0"/>
              <a:t>Number of Deaths Slides 27–32, 5-year sub-periods </a:t>
            </a:r>
          </a:p>
          <a:p>
            <a:pPr lvl="1">
              <a:buFontTx/>
              <a:buChar char="-"/>
            </a:pPr>
            <a:endParaRPr lang="en-US" sz="1800" dirty="0"/>
          </a:p>
          <a:p>
            <a:pPr lvl="1"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endParaRPr lang="en-US" sz="2000" dirty="0"/>
          </a:p>
          <a:p>
            <a:pPr lvl="1">
              <a:buFontTx/>
              <a:buChar char="-"/>
            </a:pPr>
            <a:endParaRPr lang="en-US" sz="1800" dirty="0"/>
          </a:p>
          <a:p>
            <a:pPr lvl="1">
              <a:buFontTx/>
              <a:buChar char="-"/>
            </a:pPr>
            <a:endParaRPr lang="en-US" sz="1800" dirty="0"/>
          </a:p>
          <a:p>
            <a:pPr lvl="1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6250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E7AFAB0D-8F94-4343-BB25-064024F63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374601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1E7CEE7-C6A6-4D4A-BE5E-DA36DC821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680830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955D56A9-D307-4413-AFF9-5CBB6DC27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83767"/>
            <a:ext cx="7680960" cy="59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87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B9B8B7C-4B6F-4305-803D-2CB83FF51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54923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55ED21F-028C-4474-B422-8B851BE5D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449094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38D5DC5-4383-40D5-8E15-E97E5842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9954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08CF88D-A7F5-4498-99E6-395ED9EAD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061508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7480339-C667-445C-A277-02B12B140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501635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4A9AAB9-C17E-46D0-A4BD-D39909682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762578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345F600-0A4F-49ED-9360-B34C5623E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80872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003B8B7-4EA3-4FF6-9358-786323AC2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83768"/>
            <a:ext cx="7680960" cy="593528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565574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3B748FF-6251-4ECE-B5C8-1AFA64CD5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912047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DA22F0C-A3D1-4316-84A6-6CA1A6CAD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83768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05138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72364BC-1B2B-411E-AB07-F51DC81BA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550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EE4616E-06E9-4556-A90D-DE4ABA4DD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3346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C06CBC5-90A1-4123-A0E2-43A8127B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6212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7623F0-F8D9-4CC4-89D9-B0B097C74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37269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48B538D-F503-472D-8EDA-9514C7D8B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73364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320B0C3-FE7B-4093-8E29-0AFA2C0F5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21643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9EFF13C-2E86-458A-8ED9-FB9A3C6F0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461356"/>
            <a:ext cx="7680960" cy="5935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8734073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86</Words>
  <Application>Microsoft Office PowerPoint</Application>
  <PresentationFormat>Widescreen</PresentationFormat>
  <Paragraphs>16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Century Gothic</vt:lpstr>
      <vt:lpstr>Garamond</vt:lpstr>
      <vt:lpstr>Gill Sans MT</vt:lpstr>
      <vt:lpstr>SavonVTI</vt:lpstr>
      <vt:lpstr>KDE of Significant Severe Weather Hazardous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KDE of Significant Severe Weather Hazardous </dc:title>
  <dc:creator>alex flynt</dc:creator>
  <cp:lastModifiedBy>alex flynt</cp:lastModifiedBy>
  <cp:revision>2</cp:revision>
  <dcterms:created xsi:type="dcterms:W3CDTF">2020-12-14T17:29:47Z</dcterms:created>
  <dcterms:modified xsi:type="dcterms:W3CDTF">2020-12-14T19:34:49Z</dcterms:modified>
</cp:coreProperties>
</file>